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14" r:id="rId2"/>
    <p:sldId id="376" r:id="rId3"/>
    <p:sldId id="412" r:id="rId4"/>
    <p:sldId id="413" r:id="rId5"/>
    <p:sldId id="415" r:id="rId6"/>
    <p:sldId id="416" r:id="rId7"/>
    <p:sldId id="417" r:id="rId8"/>
    <p:sldId id="418" r:id="rId9"/>
    <p:sldId id="377" r:id="rId10"/>
    <p:sldId id="378" r:id="rId11"/>
    <p:sldId id="379" r:id="rId12"/>
    <p:sldId id="380" r:id="rId13"/>
    <p:sldId id="381" r:id="rId14"/>
    <p:sldId id="382" r:id="rId15"/>
    <p:sldId id="383" r:id="rId16"/>
    <p:sldId id="384" r:id="rId17"/>
    <p:sldId id="385" r:id="rId18"/>
    <p:sldId id="386" r:id="rId19"/>
    <p:sldId id="387" r:id="rId20"/>
    <p:sldId id="388" r:id="rId21"/>
    <p:sldId id="389" r:id="rId22"/>
    <p:sldId id="390" r:id="rId23"/>
    <p:sldId id="391" r:id="rId24"/>
    <p:sldId id="392" r:id="rId25"/>
    <p:sldId id="393" r:id="rId26"/>
    <p:sldId id="394" r:id="rId27"/>
    <p:sldId id="395" r:id="rId28"/>
    <p:sldId id="396" r:id="rId29"/>
    <p:sldId id="411" r:id="rId30"/>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3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4/18/2015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p:txBody>
      </p:sp>
    </p:spTree>
    <p:extLst>
      <p:ext uri="{BB962C8B-B14F-4D97-AF65-F5344CB8AC3E}">
        <p14:creationId xmlns:p14="http://schemas.microsoft.com/office/powerpoint/2010/main" val="160477253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2:32 "This Jesus God has raised up, of which we are all witnesses.  </a:t>
            </a:r>
            <a:r>
              <a:rPr lang="en-US" baseline="30000" dirty="0"/>
              <a:t>33</a:t>
            </a:r>
            <a:r>
              <a:rPr lang="en-US" dirty="0"/>
              <a:t> "Therefore being exalted to the right hand of God, and having received from the Father the promise of the Holy Spirit, He poured out this which you now see and hear.</a:t>
            </a:r>
          </a:p>
          <a:p>
            <a:r>
              <a:rPr lang="en-US" dirty="0"/>
              <a:t> </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14</a:t>
            </a:r>
            <a:r>
              <a:rPr lang="en-US" dirty="0"/>
              <a:t> "But his citizens hated him, and sent a delegation after him, saying, 'We will not have this </a:t>
            </a:r>
            <a:r>
              <a:rPr lang="en-US" i="1" dirty="0"/>
              <a:t>man </a:t>
            </a:r>
            <a:r>
              <a:rPr lang="en-US" dirty="0"/>
              <a:t>to reign over us.'  </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19:14 Now it was the Preparation Day of the Passover, and about the sixth hour. And he said to the Jews, "Behold your King!"  </a:t>
            </a:r>
            <a:r>
              <a:rPr lang="en-US" baseline="30000" dirty="0"/>
              <a:t>15</a:t>
            </a:r>
            <a:r>
              <a:rPr lang="en-US" dirty="0"/>
              <a:t> But they cried out, "Away with </a:t>
            </a:r>
            <a:r>
              <a:rPr lang="en-US" i="1" dirty="0"/>
              <a:t>Him, </a:t>
            </a:r>
            <a:r>
              <a:rPr lang="en-US" dirty="0"/>
              <a:t>away with </a:t>
            </a:r>
            <a:r>
              <a:rPr lang="en-US" i="1" dirty="0"/>
              <a:t>Him! </a:t>
            </a:r>
            <a:r>
              <a:rPr lang="en-US" dirty="0"/>
              <a:t>Crucify Him!" Pilate said to them, "Shall I crucify your King?" The chief priests answered, "We have no king but Caesar!"  </a:t>
            </a:r>
            <a:r>
              <a:rPr lang="en-US" baseline="30000" dirty="0"/>
              <a:t>16</a:t>
            </a:r>
            <a:r>
              <a:rPr lang="en-US" dirty="0"/>
              <a:t> Then he delivered Him to them to be crucified. So they took Jesus and led </a:t>
            </a:r>
            <a:r>
              <a:rPr lang="en-US" i="1" dirty="0"/>
              <a:t>Him </a:t>
            </a:r>
            <a:r>
              <a:rPr lang="en-US" dirty="0"/>
              <a:t>away.  </a:t>
            </a:r>
            <a:r>
              <a:rPr lang="en-US" baseline="30000" dirty="0"/>
              <a:t>17</a:t>
            </a:r>
            <a:r>
              <a:rPr lang="en-US" dirty="0"/>
              <a:t> And He, bearing His cross, went out to a place called </a:t>
            </a:r>
            <a:r>
              <a:rPr lang="en-US" i="1" dirty="0"/>
              <a:t>the Place </a:t>
            </a:r>
            <a:r>
              <a:rPr lang="en-US" dirty="0"/>
              <a:t>of a Skull, which is called in Hebrew, Golgotha,  </a:t>
            </a:r>
            <a:r>
              <a:rPr lang="en-US" baseline="30000" dirty="0"/>
              <a:t>18</a:t>
            </a:r>
            <a:r>
              <a:rPr lang="en-US" dirty="0"/>
              <a:t> where they crucified Him, and two others with Him, one on either side, and Jesus in the center.  </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19</a:t>
            </a:r>
            <a:r>
              <a:rPr lang="en-US" dirty="0"/>
              <a:t> Now Pilate wrote a title and put </a:t>
            </a:r>
            <a:r>
              <a:rPr lang="en-US" i="1" dirty="0"/>
              <a:t>it </a:t>
            </a:r>
            <a:r>
              <a:rPr lang="en-US" dirty="0"/>
              <a:t>on the cross. And the writing was: JESUS OF NAZARETH, THE KING OF THE JEWS.  </a:t>
            </a:r>
            <a:r>
              <a:rPr lang="en-US" baseline="30000" dirty="0"/>
              <a:t>20</a:t>
            </a:r>
            <a:r>
              <a:rPr lang="en-US" dirty="0"/>
              <a:t> Then many of the Jews read this title, for the place where Jesus was crucified was near the city; and it was written in Hebrew, Greek, </a:t>
            </a:r>
            <a:r>
              <a:rPr lang="en-US" i="1" dirty="0"/>
              <a:t>and </a:t>
            </a:r>
            <a:r>
              <a:rPr lang="en-US" dirty="0"/>
              <a:t>Latin.  </a:t>
            </a:r>
            <a:r>
              <a:rPr lang="en-US" baseline="30000" dirty="0"/>
              <a:t>21</a:t>
            </a:r>
            <a:r>
              <a:rPr lang="en-US" dirty="0"/>
              <a:t> Therefore the chief priests of the Jews said to Pilate, "Do not write, 'The King of the Jews,' but, 'He said, "I am the King of the Jews." ' "  </a:t>
            </a:r>
            <a:r>
              <a:rPr lang="en-US" baseline="30000" dirty="0"/>
              <a:t>22</a:t>
            </a:r>
            <a:r>
              <a:rPr lang="en-US" dirty="0"/>
              <a:t> Pilate answered, "What I have written, I have written."</a:t>
            </a:r>
            <a:endParaRPr lang="en-US" dirty="0"/>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15</a:t>
            </a:r>
            <a:r>
              <a:rPr lang="en-US" dirty="0"/>
              <a:t> "And so it was that when he returned, having received the kingdom, he then commanded these servants, to whom he had given the money, to be called to him, that he might know how much every man had gained by trading.  </a:t>
            </a:r>
            <a:r>
              <a:rPr lang="en-US" baseline="30000" dirty="0"/>
              <a:t>16</a:t>
            </a:r>
            <a:r>
              <a:rPr lang="en-US" dirty="0"/>
              <a:t> "Then came the first, saying, 'Master, your mina has earned ten minas.'  </a:t>
            </a:r>
            <a:r>
              <a:rPr lang="en-US" baseline="30000" dirty="0"/>
              <a:t>17</a:t>
            </a:r>
            <a:r>
              <a:rPr lang="en-US" dirty="0"/>
              <a:t> "And he said to him, 'Well </a:t>
            </a:r>
            <a:r>
              <a:rPr lang="en-US" i="1" dirty="0"/>
              <a:t>done, </a:t>
            </a:r>
            <a:r>
              <a:rPr lang="en-US" dirty="0"/>
              <a:t>good servant; because you were faithful in a very little, have authority over ten cities.'  </a:t>
            </a:r>
            <a:r>
              <a:rPr lang="en-US" baseline="30000" dirty="0"/>
              <a:t>18</a:t>
            </a:r>
            <a:r>
              <a:rPr lang="en-US" dirty="0"/>
              <a:t> "And the second came, saying, 'Master, your mina has earned five minas.'  </a:t>
            </a:r>
            <a:r>
              <a:rPr lang="en-US" baseline="30000" dirty="0"/>
              <a:t>19</a:t>
            </a:r>
            <a:r>
              <a:rPr lang="en-US" dirty="0"/>
              <a:t> "Likewise he said to him, 'You also be over five cities.'  </a:t>
            </a:r>
          </a:p>
          <a:p>
            <a:r>
              <a:rPr lang="en-US" dirty="0"/>
              <a:t> </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20</a:t>
            </a:r>
            <a:r>
              <a:rPr lang="en-US" dirty="0"/>
              <a:t> "Then another came, saying, 'Master, here is your mina, which I have kept put away in a handkerchief.  </a:t>
            </a:r>
            <a:r>
              <a:rPr lang="en-US" baseline="30000" dirty="0"/>
              <a:t>21</a:t>
            </a:r>
            <a:r>
              <a:rPr lang="en-US" dirty="0"/>
              <a:t> 'For I feared you, because you are an austere man. You collect what you did not deposit, and reap what you did not sow.'  </a:t>
            </a:r>
            <a:r>
              <a:rPr lang="en-US" baseline="30000" dirty="0"/>
              <a:t>22</a:t>
            </a:r>
            <a:r>
              <a:rPr lang="en-US" dirty="0"/>
              <a:t> "And he said to him, 'Out of your own mouth I will judge you, </a:t>
            </a:r>
            <a:r>
              <a:rPr lang="en-US" i="1" dirty="0"/>
              <a:t>you </a:t>
            </a:r>
            <a:r>
              <a:rPr lang="en-US" dirty="0"/>
              <a:t>wicked servant. You knew that I was an austere man, collecting what I did not deposit and reaping what I did not sow.  </a:t>
            </a:r>
            <a:r>
              <a:rPr lang="en-US" baseline="30000" dirty="0"/>
              <a:t>23</a:t>
            </a:r>
            <a:r>
              <a:rPr lang="en-US" dirty="0"/>
              <a:t> 'Why then did you not put my money in the bank, that at my coming I might have collected it with interest</a:t>
            </a:r>
            <a:r>
              <a:rPr lang="en-US" dirty="0" smtClean="0"/>
              <a:t>?'</a:t>
            </a:r>
            <a:endParaRPr lang="en-US" dirty="0"/>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24</a:t>
            </a:r>
            <a:r>
              <a:rPr lang="en-US" dirty="0"/>
              <a:t> "And he said to those who stood by, 'Take the mina from him, and give </a:t>
            </a:r>
            <a:r>
              <a:rPr lang="en-US" i="1" dirty="0"/>
              <a:t>it </a:t>
            </a:r>
            <a:r>
              <a:rPr lang="en-US" dirty="0"/>
              <a:t>to him who has ten minas.'  </a:t>
            </a:r>
            <a:r>
              <a:rPr lang="en-US" baseline="30000" dirty="0"/>
              <a:t>25</a:t>
            </a:r>
            <a:r>
              <a:rPr lang="en-US" dirty="0"/>
              <a:t> ("But they said to him, 'Master, he has ten minas.')  </a:t>
            </a:r>
            <a:r>
              <a:rPr lang="en-US" baseline="30000" dirty="0"/>
              <a:t>26</a:t>
            </a:r>
            <a:r>
              <a:rPr lang="en-US" dirty="0"/>
              <a:t> 'For I say to you, that to everyone who has will be given; and from him who does not have, even what he has will be taken away from him.</a:t>
            </a:r>
            <a:endParaRPr lang="en-US" dirty="0"/>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19:27 'But bring here those enemies of mine, who did not want me to reign over them, and slay </a:t>
            </a:r>
            <a:r>
              <a:rPr lang="en-US" i="1" dirty="0"/>
              <a:t>them </a:t>
            </a:r>
            <a:r>
              <a:rPr lang="en-US" dirty="0"/>
              <a:t>before me.' "</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11:55  And the Passover of the Jews was near, and many went from the country up to Jerusalem before the Passover, to purify themselves.  </a:t>
            </a:r>
            <a:r>
              <a:rPr lang="en-US" baseline="30000" dirty="0"/>
              <a:t>56</a:t>
            </a:r>
            <a:r>
              <a:rPr lang="en-US" dirty="0"/>
              <a:t> Then they sought Jesus, and spoke among themselves as they stood in the temple, "What do you think -- that He will not come to the feast?"  </a:t>
            </a:r>
            <a:r>
              <a:rPr lang="en-US" baseline="30000" dirty="0"/>
              <a:t>57</a:t>
            </a:r>
            <a:r>
              <a:rPr lang="en-US" dirty="0"/>
              <a:t> Now both the chief priests and the Pharisees had given a command, that if anyone knew where He was, he should report </a:t>
            </a:r>
            <a:r>
              <a:rPr lang="en-US" i="1" dirty="0"/>
              <a:t>it, </a:t>
            </a:r>
            <a:r>
              <a:rPr lang="en-US" dirty="0"/>
              <a:t>that they might seize Him.</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12:1 Then, six days before the Passover, Jesus came to Bethany, where Lazarus was who had been dead, whom He had raised from the dead.  </a:t>
            </a:r>
            <a:r>
              <a:rPr lang="en-US" baseline="30000" dirty="0"/>
              <a:t>2</a:t>
            </a:r>
            <a:r>
              <a:rPr lang="en-US" dirty="0"/>
              <a:t> There they made Him a supper; and Martha served, but Lazarus was one of those who sat at the table with Him.  </a:t>
            </a:r>
            <a:r>
              <a:rPr lang="en-US" baseline="30000" dirty="0"/>
              <a:t>3</a:t>
            </a:r>
            <a:r>
              <a:rPr lang="en-US" dirty="0"/>
              <a:t> Then Mary took a pound of very costly oil of spikenard, anointed the feet of Jesus, and wiped His feet with her hair. And the house was filled with the fragrance of the oil.  </a:t>
            </a:r>
            <a:r>
              <a:rPr lang="en-US" baseline="30000" dirty="0"/>
              <a:t>4</a:t>
            </a:r>
            <a:r>
              <a:rPr lang="en-US" dirty="0"/>
              <a:t> Then one of His disciples, Judas Iscariot, Simon's </a:t>
            </a:r>
            <a:r>
              <a:rPr lang="en-US" i="1" dirty="0"/>
              <a:t>son, </a:t>
            </a:r>
            <a:r>
              <a:rPr lang="en-US" dirty="0"/>
              <a:t>who would betray Him, said,  </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19:11 Now as they heard these things, He spoke another parable, because He was near Jerusalem and because they thought the kingdom of God would appear immediately.  </a:t>
            </a:r>
            <a:r>
              <a:rPr lang="en-US" baseline="30000" dirty="0"/>
              <a:t>12</a:t>
            </a:r>
            <a:r>
              <a:rPr lang="en-US" dirty="0"/>
              <a:t> Therefore He said: "A certain nobleman went into a far country to receive for himself a kingdom and to return.  </a:t>
            </a:r>
            <a:r>
              <a:rPr lang="en-US" baseline="30000" dirty="0"/>
              <a:t>13</a:t>
            </a:r>
            <a:r>
              <a:rPr lang="en-US" dirty="0"/>
              <a:t> "So he called ten of his servants, delivered to them ten minas, and said to them, 'Do business till I come.'  </a:t>
            </a:r>
            <a:r>
              <a:rPr lang="en-US" baseline="30000" dirty="0"/>
              <a:t>14</a:t>
            </a:r>
            <a:r>
              <a:rPr lang="en-US" dirty="0"/>
              <a:t> "But his citizens hated him, and sent a delegation after him, saying, 'We will not have this </a:t>
            </a:r>
            <a:r>
              <a:rPr lang="en-US" i="1" dirty="0"/>
              <a:t>man </a:t>
            </a:r>
            <a:r>
              <a:rPr lang="en-US" dirty="0"/>
              <a:t>to reign over us</a:t>
            </a:r>
            <a:r>
              <a:rPr lang="en-US" dirty="0" smtClean="0"/>
              <a:t>.'</a:t>
            </a:r>
            <a:endParaRPr lang="en-US" dirty="0"/>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"Why was this fragrant oil not sold for three hundred denarii and given to the poor?"  </a:t>
            </a:r>
            <a:r>
              <a:rPr lang="en-US" baseline="30000" dirty="0"/>
              <a:t>6</a:t>
            </a:r>
            <a:r>
              <a:rPr lang="en-US" dirty="0"/>
              <a:t> This he said, not that he cared for the poor, but because he was a thief, and had the money box; and he used to take what was put in it.  </a:t>
            </a:r>
            <a:r>
              <a:rPr lang="en-US" baseline="30000" dirty="0"/>
              <a:t>7</a:t>
            </a:r>
            <a:r>
              <a:rPr lang="en-US" dirty="0"/>
              <a:t> But Jesus said, "Let her alone; she has kept this for the day of My burial.  </a:t>
            </a:r>
            <a:r>
              <a:rPr lang="en-US" baseline="30000" dirty="0"/>
              <a:t>8</a:t>
            </a:r>
            <a:r>
              <a:rPr lang="en-US" dirty="0"/>
              <a:t> "For the poor you have with you always, but Me you do not have always."</a:t>
            </a:r>
            <a:endParaRPr lang="en-US" dirty="0"/>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Nard, the head or spike of a fragrant East Indian plant belonging to the genus </a:t>
            </a:r>
            <a:r>
              <a:rPr lang="en-US" dirty="0" err="1"/>
              <a:t>Valeriana</a:t>
            </a:r>
            <a:r>
              <a:rPr lang="en-US" dirty="0"/>
              <a:t>, which yields a juice of delicious odor which the ancients used (either pure or mixed) in the preparation of a most precious ointment (Thayer).</a:t>
            </a:r>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323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Matthew 26:6 And when Jesus was in Bethany at the house of Simon the leper,  </a:t>
            </a:r>
            <a:r>
              <a:rPr lang="en-US" sz="2400" baseline="30000" dirty="0"/>
              <a:t>7</a:t>
            </a:r>
            <a:r>
              <a:rPr lang="en-US" sz="2400" dirty="0"/>
              <a:t> a woman came to Him having an alabaster flask of very costly fragrant oil, and she poured </a:t>
            </a:r>
            <a:r>
              <a:rPr lang="en-US" sz="2400" i="1" dirty="0"/>
              <a:t>it </a:t>
            </a:r>
            <a:r>
              <a:rPr lang="en-US" sz="2400" dirty="0"/>
              <a:t>on His head as He sat </a:t>
            </a:r>
            <a:r>
              <a:rPr lang="en-US" sz="2400" i="1" dirty="0"/>
              <a:t>at the table.</a:t>
            </a:r>
            <a:r>
              <a:rPr lang="en-US" sz="2400" dirty="0"/>
              <a:t>  </a:t>
            </a:r>
            <a:r>
              <a:rPr lang="en-US" sz="2400" baseline="30000" dirty="0"/>
              <a:t>8</a:t>
            </a:r>
            <a:r>
              <a:rPr lang="en-US" sz="2400" dirty="0"/>
              <a:t> But when His disciples saw </a:t>
            </a:r>
            <a:r>
              <a:rPr lang="en-US" sz="2400" i="1" dirty="0"/>
              <a:t>it, </a:t>
            </a:r>
            <a:r>
              <a:rPr lang="en-US" sz="2400" dirty="0"/>
              <a:t>they were indignant, saying, "Why this waste?  </a:t>
            </a:r>
            <a:r>
              <a:rPr lang="en-US" sz="2400" baseline="30000" dirty="0"/>
              <a:t>9</a:t>
            </a:r>
            <a:r>
              <a:rPr lang="en-US" sz="2400" dirty="0"/>
              <a:t> "For this fragrant oil might have been sold for much and given to </a:t>
            </a:r>
            <a:r>
              <a:rPr lang="en-US" sz="2400" i="1" dirty="0"/>
              <a:t>the </a:t>
            </a:r>
            <a:r>
              <a:rPr lang="en-US" sz="2400" dirty="0"/>
              <a:t>poor."  </a:t>
            </a:r>
            <a:r>
              <a:rPr lang="en-US" sz="2400" baseline="30000" dirty="0"/>
              <a:t>10</a:t>
            </a:r>
            <a:r>
              <a:rPr lang="en-US" sz="2400" dirty="0"/>
              <a:t> But when Jesus was aware of </a:t>
            </a:r>
            <a:r>
              <a:rPr lang="en-US" sz="2400" i="1" dirty="0"/>
              <a:t>it, </a:t>
            </a:r>
            <a:r>
              <a:rPr lang="en-US" sz="2400" dirty="0"/>
              <a:t>He said to them, "Why do you trouble the woman? For she has done a good work for Me.  </a:t>
            </a:r>
            <a:r>
              <a:rPr lang="en-US" sz="2400" baseline="30000" dirty="0"/>
              <a:t>11</a:t>
            </a:r>
            <a:r>
              <a:rPr lang="en-US" sz="2400" dirty="0"/>
              <a:t> "For you have the poor with you always, but Me you do not have always.  </a:t>
            </a:r>
            <a:r>
              <a:rPr lang="en-US" sz="2400" baseline="30000" dirty="0"/>
              <a:t>12</a:t>
            </a:r>
            <a:r>
              <a:rPr lang="en-US" sz="2400" dirty="0"/>
              <a:t> "For in pouring this fragrant oil on My body, she did </a:t>
            </a:r>
            <a:r>
              <a:rPr lang="en-US" sz="2400" i="1" dirty="0"/>
              <a:t>it </a:t>
            </a:r>
            <a:r>
              <a:rPr lang="en-US" sz="2400" dirty="0"/>
              <a:t>for My burial.  </a:t>
            </a:r>
            <a:r>
              <a:rPr lang="en-US" sz="2400" baseline="30000" dirty="0"/>
              <a:t>13</a:t>
            </a:r>
            <a:r>
              <a:rPr lang="en-US" sz="2400" dirty="0"/>
              <a:t> "Assuredly, I say to you, wherever this gospel is preached in the whole world, what this woman has done will also be told as a memorial to her."</a:t>
            </a:r>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Mark 14:3 And </a:t>
            </a:r>
            <a:r>
              <a:rPr lang="en-US" dirty="0"/>
              <a:t>being in Bethany at the house of Simon the leper, as He sat at the table, a woman came having an alabaster flask of very costly oil of spikenard. Then she broke the flask and poured </a:t>
            </a:r>
            <a:r>
              <a:rPr lang="en-US" i="1" dirty="0"/>
              <a:t>it </a:t>
            </a:r>
            <a:r>
              <a:rPr lang="en-US" dirty="0"/>
              <a:t>on His head.  </a:t>
            </a:r>
            <a:r>
              <a:rPr lang="en-US" baseline="30000" dirty="0"/>
              <a:t>4</a:t>
            </a:r>
            <a:r>
              <a:rPr lang="en-US" dirty="0"/>
              <a:t> But there were some who were indignant among themselves, and said, "Why was this fragrant oil wasted?  </a:t>
            </a:r>
            <a:r>
              <a:rPr lang="en-US" baseline="30000" dirty="0"/>
              <a:t>5</a:t>
            </a:r>
            <a:r>
              <a:rPr lang="en-US" dirty="0"/>
              <a:t> "For it might have been sold for more than three hundred denarii and given to the poor." And they criticized her sharply.  </a:t>
            </a:r>
            <a:r>
              <a:rPr lang="en-US" baseline="30000" dirty="0"/>
              <a:t>6</a:t>
            </a:r>
            <a:r>
              <a:rPr lang="en-US" dirty="0"/>
              <a:t> But Jesus said, "Let her alone. Why do you trouble her? She has done a good work for Me.  </a:t>
            </a:r>
          </a:p>
        </p:txBody>
      </p:sp>
    </p:spTree>
    <p:extLst>
      <p:ext uri="{BB962C8B-B14F-4D97-AF65-F5344CB8AC3E}">
        <p14:creationId xmlns:p14="http://schemas.microsoft.com/office/powerpoint/2010/main" val="1002499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7</a:t>
            </a:r>
            <a:r>
              <a:rPr lang="en-US" dirty="0"/>
              <a:t> "For you have the poor with you always, and whenever you wish you may do them good; but Me you do not have always.  </a:t>
            </a:r>
            <a:r>
              <a:rPr lang="en-US" baseline="30000" dirty="0"/>
              <a:t>8</a:t>
            </a:r>
            <a:r>
              <a:rPr lang="en-US" dirty="0"/>
              <a:t> "She has done what she could. She has come beforehand to anoint My body for burial.  </a:t>
            </a:r>
            <a:r>
              <a:rPr lang="en-US" baseline="30000" dirty="0"/>
              <a:t>9</a:t>
            </a:r>
            <a:r>
              <a:rPr lang="en-US" dirty="0"/>
              <a:t> "Assuredly, I say to you, wherever this gospel is preached in the whole world, what this woman has done will also be told as a memorial to her."</a:t>
            </a:r>
            <a:endParaRPr lang="en-US" dirty="0"/>
          </a:p>
        </p:txBody>
      </p:sp>
    </p:spTree>
    <p:extLst>
      <p:ext uri="{BB962C8B-B14F-4D97-AF65-F5344CB8AC3E}">
        <p14:creationId xmlns:p14="http://schemas.microsoft.com/office/powerpoint/2010/main" val="125117495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7:36 Then one of the Pharisees asked Him to eat with him. And He went to the Pharisee's house, and sat down to eat.  </a:t>
            </a:r>
            <a:r>
              <a:rPr lang="en-US" baseline="30000" dirty="0"/>
              <a:t>37</a:t>
            </a:r>
            <a:r>
              <a:rPr lang="en-US" dirty="0"/>
              <a:t> And behold, a woman in the city who was a sinner, when she knew that </a:t>
            </a:r>
            <a:r>
              <a:rPr lang="en-US" i="1" dirty="0"/>
              <a:t>Jesus </a:t>
            </a:r>
            <a:r>
              <a:rPr lang="en-US" dirty="0"/>
              <a:t>sat at the table in the Pharisee's house, brought an alabaster flask of fragrant oil,  </a:t>
            </a:r>
            <a:r>
              <a:rPr lang="en-US" baseline="30000" dirty="0"/>
              <a:t>38</a:t>
            </a:r>
            <a:r>
              <a:rPr lang="en-US" dirty="0"/>
              <a:t> and stood at His feet behind </a:t>
            </a:r>
            <a:r>
              <a:rPr lang="en-US" i="1" dirty="0"/>
              <a:t>Him </a:t>
            </a:r>
            <a:r>
              <a:rPr lang="en-US" dirty="0"/>
              <a:t>weeping; and she began to wash His feet with her tears, and wiped </a:t>
            </a:r>
            <a:r>
              <a:rPr lang="en-US" i="1" dirty="0"/>
              <a:t>them </a:t>
            </a:r>
            <a:r>
              <a:rPr lang="en-US" dirty="0"/>
              <a:t>with the hair of her head; and she kissed His feet and anointed </a:t>
            </a:r>
            <a:r>
              <a:rPr lang="en-US" i="1" dirty="0"/>
              <a:t>them </a:t>
            </a:r>
            <a:r>
              <a:rPr lang="en-US" dirty="0"/>
              <a:t>with the fragrant oil.  </a:t>
            </a:r>
          </a:p>
        </p:txBody>
      </p:sp>
    </p:spTree>
    <p:extLst>
      <p:ext uri="{BB962C8B-B14F-4D97-AF65-F5344CB8AC3E}">
        <p14:creationId xmlns:p14="http://schemas.microsoft.com/office/powerpoint/2010/main" val="353333627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39</a:t>
            </a:r>
            <a:r>
              <a:rPr lang="en-US" dirty="0"/>
              <a:t> Now when the Pharisee who had invited Him saw </a:t>
            </a:r>
            <a:r>
              <a:rPr lang="en-US" i="1" dirty="0"/>
              <a:t>this, </a:t>
            </a:r>
            <a:r>
              <a:rPr lang="en-US" dirty="0"/>
              <a:t>he spoke to himself, saying, "This man, if He were a prophet, would know who and what manner of woman </a:t>
            </a:r>
            <a:r>
              <a:rPr lang="en-US" i="1" dirty="0"/>
              <a:t>this is </a:t>
            </a:r>
            <a:r>
              <a:rPr lang="en-US" dirty="0"/>
              <a:t>who is touching Him, for she is a sinner."  </a:t>
            </a:r>
            <a:r>
              <a:rPr lang="en-US" baseline="30000" dirty="0"/>
              <a:t>40</a:t>
            </a:r>
            <a:r>
              <a:rPr lang="en-US" dirty="0"/>
              <a:t> And Jesus answered and said to him, "Simon, I have something to say to you." So he said, "Teacher, say it."  </a:t>
            </a:r>
            <a:r>
              <a:rPr lang="en-US" baseline="30000" dirty="0"/>
              <a:t>41</a:t>
            </a:r>
            <a:r>
              <a:rPr lang="en-US" dirty="0"/>
              <a:t> "There was a certain creditor who had two debtors. One owed five hundred denarii, and the other fifty.  </a:t>
            </a:r>
            <a:r>
              <a:rPr lang="en-US" baseline="30000" dirty="0"/>
              <a:t>42</a:t>
            </a:r>
            <a:r>
              <a:rPr lang="en-US" dirty="0"/>
              <a:t> "And when they had nothing with which to repay, he freely forgave them both. Tell Me, therefore, which of them will love him more?"  </a:t>
            </a:r>
            <a:endParaRPr lang="en-US" dirty="0"/>
          </a:p>
        </p:txBody>
      </p:sp>
    </p:spTree>
    <p:extLst>
      <p:ext uri="{BB962C8B-B14F-4D97-AF65-F5344CB8AC3E}">
        <p14:creationId xmlns:p14="http://schemas.microsoft.com/office/powerpoint/2010/main" val="16630977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43</a:t>
            </a:r>
            <a:r>
              <a:rPr lang="en-US" dirty="0"/>
              <a:t> Simon answered and said, "I suppose the </a:t>
            </a:r>
            <a:r>
              <a:rPr lang="en-US" i="1" dirty="0"/>
              <a:t>one </a:t>
            </a:r>
            <a:r>
              <a:rPr lang="en-US" dirty="0"/>
              <a:t>whom he forgave more." And He said to him, "You have rightly judged."  </a:t>
            </a:r>
            <a:r>
              <a:rPr lang="en-US" baseline="30000" dirty="0"/>
              <a:t>44</a:t>
            </a:r>
            <a:r>
              <a:rPr lang="en-US" dirty="0"/>
              <a:t> Then He turned to the woman and said to Simon, "Do you see this woman? I entered your house; you gave Me no water for My feet, but she has washed My feet with her tears and wiped </a:t>
            </a:r>
            <a:r>
              <a:rPr lang="en-US" i="1" dirty="0"/>
              <a:t>them </a:t>
            </a:r>
            <a:r>
              <a:rPr lang="en-US" dirty="0"/>
              <a:t>with the hair of her head.  </a:t>
            </a:r>
            <a:r>
              <a:rPr lang="en-US" baseline="30000" dirty="0"/>
              <a:t>45</a:t>
            </a:r>
            <a:r>
              <a:rPr lang="en-US" dirty="0"/>
              <a:t> "You gave Me no kiss, but this woman has not ceased to kiss My feet since the time I came in. </a:t>
            </a:r>
            <a:endParaRPr lang="en-US" dirty="0"/>
          </a:p>
        </p:txBody>
      </p:sp>
    </p:spTree>
    <p:extLst>
      <p:ext uri="{BB962C8B-B14F-4D97-AF65-F5344CB8AC3E}">
        <p14:creationId xmlns:p14="http://schemas.microsoft.com/office/powerpoint/2010/main" val="51502115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t>
            </a:r>
            <a:r>
              <a:rPr lang="en-US" baseline="30000" dirty="0"/>
              <a:t>46</a:t>
            </a:r>
            <a:r>
              <a:rPr lang="en-US" dirty="0"/>
              <a:t> "You did not anoint My head with oil, but this woman has anointed My feet with fragrant oil.  </a:t>
            </a:r>
            <a:r>
              <a:rPr lang="en-US" baseline="30000" dirty="0"/>
              <a:t>47</a:t>
            </a:r>
            <a:r>
              <a:rPr lang="en-US" dirty="0"/>
              <a:t> "Therefore I say to you, her sins, </a:t>
            </a:r>
            <a:r>
              <a:rPr lang="en-US" i="1" dirty="0"/>
              <a:t>which are </a:t>
            </a:r>
            <a:r>
              <a:rPr lang="en-US" dirty="0"/>
              <a:t>many, are forgiven, for she loved much. But to whom little is forgiven, </a:t>
            </a:r>
            <a:r>
              <a:rPr lang="en-US" i="1" dirty="0"/>
              <a:t>the same </a:t>
            </a:r>
            <a:r>
              <a:rPr lang="en-US" dirty="0"/>
              <a:t>loves little."  </a:t>
            </a:r>
            <a:r>
              <a:rPr lang="en-US" baseline="30000" dirty="0"/>
              <a:t>48</a:t>
            </a:r>
            <a:r>
              <a:rPr lang="en-US" dirty="0"/>
              <a:t> Then He said to her, "Your sins are forgiven."  </a:t>
            </a:r>
            <a:r>
              <a:rPr lang="en-US" baseline="30000" dirty="0"/>
              <a:t>49</a:t>
            </a:r>
            <a:r>
              <a:rPr lang="en-US" dirty="0"/>
              <a:t> And those who sat at the table with Him began to say to themselves, "Who is this who even forgives sins?"  </a:t>
            </a:r>
            <a:r>
              <a:rPr lang="en-US" baseline="30000" dirty="0"/>
              <a:t>50</a:t>
            </a:r>
            <a:r>
              <a:rPr lang="en-US" dirty="0"/>
              <a:t> Then He said to the woman, "Your faith has saved you. Go in peace."</a:t>
            </a:r>
            <a:endParaRPr lang="en-US" dirty="0"/>
          </a:p>
        </p:txBody>
      </p:sp>
    </p:spTree>
    <p:extLst>
      <p:ext uri="{BB962C8B-B14F-4D97-AF65-F5344CB8AC3E}">
        <p14:creationId xmlns:p14="http://schemas.microsoft.com/office/powerpoint/2010/main" val="286286552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t>
            </a:r>
            <a:r>
              <a:rPr lang="en-US" baseline="30000" dirty="0"/>
              <a:t>15</a:t>
            </a:r>
            <a:r>
              <a:rPr lang="en-US" dirty="0"/>
              <a:t> "And so it was that when he returned, having received the kingdom, he then commanded these servants, to whom he had given the money, to be called to him, that he might know how much every man had gained by trading.  </a:t>
            </a:r>
            <a:r>
              <a:rPr lang="en-US" baseline="30000" dirty="0"/>
              <a:t>16</a:t>
            </a:r>
            <a:r>
              <a:rPr lang="en-US" dirty="0"/>
              <a:t> "Then came the first, saying, 'Master, your mina has earned ten minas.'  </a:t>
            </a:r>
            <a:r>
              <a:rPr lang="en-US" baseline="30000" dirty="0"/>
              <a:t>17</a:t>
            </a:r>
            <a:r>
              <a:rPr lang="en-US" dirty="0"/>
              <a:t> "And he said to him, 'Well </a:t>
            </a:r>
            <a:r>
              <a:rPr lang="en-US" i="1" dirty="0"/>
              <a:t>done, </a:t>
            </a:r>
            <a:r>
              <a:rPr lang="en-US" dirty="0"/>
              <a:t>good servant; because you were faithful in a very little, have authority over ten cities.'  </a:t>
            </a:r>
            <a:r>
              <a:rPr lang="en-US" baseline="30000" dirty="0"/>
              <a:t>18</a:t>
            </a:r>
            <a:r>
              <a:rPr lang="en-US" dirty="0"/>
              <a:t> "And the second came, saying, 'Master, your mina has earned five minas.'  </a:t>
            </a:r>
            <a:r>
              <a:rPr lang="en-US" baseline="30000" dirty="0"/>
              <a:t>19</a:t>
            </a:r>
            <a:r>
              <a:rPr lang="en-US" dirty="0"/>
              <a:t> "Likewise he said to him, 'You also be over five cities</a:t>
            </a:r>
            <a:r>
              <a:rPr lang="en-US" dirty="0" smtClean="0"/>
              <a:t>.'</a:t>
            </a:r>
            <a:endParaRPr lang="en-US" dirty="0"/>
          </a:p>
        </p:txBody>
      </p:sp>
    </p:spTree>
    <p:extLst>
      <p:ext uri="{BB962C8B-B14F-4D97-AF65-F5344CB8AC3E}">
        <p14:creationId xmlns:p14="http://schemas.microsoft.com/office/powerpoint/2010/main" val="152482934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20</a:t>
            </a:r>
            <a:r>
              <a:rPr lang="en-US" dirty="0"/>
              <a:t> "Then another came, saying, 'Master, here is your mina, which I have kept put away in a handkerchief.  </a:t>
            </a:r>
            <a:r>
              <a:rPr lang="en-US" baseline="30000" dirty="0"/>
              <a:t>21</a:t>
            </a:r>
            <a:r>
              <a:rPr lang="en-US" dirty="0"/>
              <a:t> 'For I feared you, because you are an austere man. You collect what you did not deposit, and reap what you did not sow.'  </a:t>
            </a:r>
            <a:r>
              <a:rPr lang="en-US" baseline="30000" dirty="0"/>
              <a:t>22</a:t>
            </a:r>
            <a:r>
              <a:rPr lang="en-US" dirty="0"/>
              <a:t> "And he said to him, 'Out of your own mouth I will judge you, </a:t>
            </a:r>
            <a:r>
              <a:rPr lang="en-US" i="1" dirty="0"/>
              <a:t>you </a:t>
            </a:r>
            <a:r>
              <a:rPr lang="en-US" dirty="0"/>
              <a:t>wicked servant. You knew that I was an austere man, collecting what I did not deposit and reaping what I did not sow.  </a:t>
            </a:r>
            <a:r>
              <a:rPr lang="en-US" baseline="30000" dirty="0"/>
              <a:t>23</a:t>
            </a:r>
            <a:r>
              <a:rPr lang="en-US" dirty="0"/>
              <a:t> 'Why then did you not put my money in the bank, that at my coming I might have collected it with interest</a:t>
            </a:r>
            <a:r>
              <a:rPr lang="en-US" dirty="0" smtClean="0"/>
              <a:t>?'</a:t>
            </a:r>
            <a:endParaRPr lang="en-US" dirty="0"/>
          </a:p>
        </p:txBody>
      </p:sp>
    </p:spTree>
    <p:extLst>
      <p:ext uri="{BB962C8B-B14F-4D97-AF65-F5344CB8AC3E}">
        <p14:creationId xmlns:p14="http://schemas.microsoft.com/office/powerpoint/2010/main" val="271349406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24</a:t>
            </a:r>
            <a:r>
              <a:rPr lang="en-US" dirty="0"/>
              <a:t> "And he said to those who stood by, 'Take the mina from him, and give </a:t>
            </a:r>
            <a:r>
              <a:rPr lang="en-US" i="1" dirty="0"/>
              <a:t>it </a:t>
            </a:r>
            <a:r>
              <a:rPr lang="en-US" dirty="0"/>
              <a:t>to him who has ten minas.'  </a:t>
            </a:r>
            <a:r>
              <a:rPr lang="en-US" baseline="30000" dirty="0"/>
              <a:t>25</a:t>
            </a:r>
            <a:r>
              <a:rPr lang="en-US" dirty="0"/>
              <a:t> ("But they said to him, 'Master, he has ten minas.')  </a:t>
            </a:r>
            <a:r>
              <a:rPr lang="en-US" baseline="30000" dirty="0"/>
              <a:t>26</a:t>
            </a:r>
            <a:r>
              <a:rPr lang="en-US" dirty="0"/>
              <a:t> 'For I say to you, that to everyone who has will be given; and from him who does not have, even what he has will be taken away from him.  </a:t>
            </a:r>
            <a:r>
              <a:rPr lang="en-US" baseline="30000" dirty="0"/>
              <a:t>27</a:t>
            </a:r>
            <a:r>
              <a:rPr lang="en-US" dirty="0"/>
              <a:t> 'But bring here those enemies of mine, who did not want me to reign over them, and slay </a:t>
            </a:r>
            <a:r>
              <a:rPr lang="en-US" i="1" dirty="0"/>
              <a:t>them </a:t>
            </a:r>
            <a:r>
              <a:rPr lang="en-US" dirty="0"/>
              <a:t>before me.' "</a:t>
            </a:r>
            <a:endParaRPr lang="en-US" dirty="0"/>
          </a:p>
        </p:txBody>
      </p:sp>
    </p:spTree>
    <p:extLst>
      <p:ext uri="{BB962C8B-B14F-4D97-AF65-F5344CB8AC3E}">
        <p14:creationId xmlns:p14="http://schemas.microsoft.com/office/powerpoint/2010/main" val="416686264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19:11 Now as they heard these things, He spoke another parable, because He was near Jerusalem and because they thought the kingdom of God would appear immediately.  </a:t>
            </a:r>
          </a:p>
          <a:p>
            <a:r>
              <a:rPr lang="en-US" dirty="0"/>
              <a:t> </a:t>
            </a:r>
          </a:p>
        </p:txBody>
      </p:sp>
    </p:spTree>
    <p:extLst>
      <p:ext uri="{BB962C8B-B14F-4D97-AF65-F5344CB8AC3E}">
        <p14:creationId xmlns:p14="http://schemas.microsoft.com/office/powerpoint/2010/main" val="286108084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17:20  Now when He was asked by the Pharisees when the kingdom of God would come, He answered them and said, "The kingdom of God does not come with observation;  </a:t>
            </a:r>
            <a:r>
              <a:rPr lang="en-US" baseline="30000" dirty="0"/>
              <a:t>21</a:t>
            </a:r>
            <a:r>
              <a:rPr lang="en-US" dirty="0"/>
              <a:t> "nor will they say, 'See here!' or 'See there!' For indeed, the kingdom of God is within you."</a:t>
            </a:r>
          </a:p>
        </p:txBody>
      </p:sp>
    </p:spTree>
    <p:extLst>
      <p:ext uri="{BB962C8B-B14F-4D97-AF65-F5344CB8AC3E}">
        <p14:creationId xmlns:p14="http://schemas.microsoft.com/office/powerpoint/2010/main" val="161620518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The opening words show the parable which follows was spoken in the house of Zacchaeus. So far as the record shows, this was the first time in his ministry that Jesus ever approached Jerusalem with a crowd. By thus approaching it with a multitude it seemed to the people that Jesus was consenting to be crowned. And they were filled with those dreams and expectations, which a few days later resulted in the triumphal entry. All things pointed to a crisis, and the people were eagerly looking for honors and rewards under the new ruler. Jesus corrected these false hopes by a parable which showed that there must be patient waiting and faithful work before there could any season of reward. (The fourfold gospel). </a:t>
            </a:r>
          </a:p>
        </p:txBody>
      </p:sp>
    </p:spTree>
    <p:extLst>
      <p:ext uri="{BB962C8B-B14F-4D97-AF65-F5344CB8AC3E}">
        <p14:creationId xmlns:p14="http://schemas.microsoft.com/office/powerpoint/2010/main" val="339856129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extLst>
              <a:ext uri="{BEBA8EAE-BF5A-486C-A8C5-ECC9F3942E4B}">
                <a14:imgProps xmlns:a14="http://schemas.microsoft.com/office/drawing/2010/main">
                  <a14:imgLayer r:embed="rId4">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12</a:t>
            </a:r>
            <a:r>
              <a:rPr lang="en-US" dirty="0"/>
              <a:t> Therefore He said: "A certain nobleman went into a far country to receive for himself a kingdom and to return.  </a:t>
            </a:r>
            <a:r>
              <a:rPr lang="en-US" baseline="30000" dirty="0"/>
              <a:t>13</a:t>
            </a:r>
            <a:r>
              <a:rPr lang="en-US" dirty="0"/>
              <a:t> "So he called ten of his servants, delivered to them ten minas, and said to them, 'Do business till I come.'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2378</TotalTime>
  <Words>1834</Words>
  <Application>Microsoft Office PowerPoint</Application>
  <PresentationFormat>On-screen Show (4:3)</PresentationFormat>
  <Paragraphs>60</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66</cp:revision>
  <dcterms:created xsi:type="dcterms:W3CDTF">2006-12-19T00:50:39Z</dcterms:created>
  <dcterms:modified xsi:type="dcterms:W3CDTF">2015-04-19T03:30:37Z</dcterms:modified>
</cp:coreProperties>
</file>